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</p:sldIdLst>
  <p:sldSz cx="9144000" cy="51435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1pPr>
    <a:lvl2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2pPr>
    <a:lvl3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3pPr>
    <a:lvl4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4pPr>
    <a:lvl5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5pPr>
    <a:lvl6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6pPr>
    <a:lvl7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7pPr>
    <a:lvl8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8pPr>
    <a:lvl9pPr marL="0" marR="0" indent="0" algn="l" defTabSz="9144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4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Arial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DD8FB"/>
          </a:solidFill>
        </a:fill>
      </a:tcStyle>
    </a:wholeTbl>
    <a:band2H>
      <a:tcTxStyle b="def" i="def"/>
      <a:tcStyle>
        <a:tcBdr/>
        <a:fill>
          <a:solidFill>
            <a:srgbClr val="E8EDFD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5DBDE"/>
          </a:solidFill>
        </a:fill>
      </a:tcStyle>
    </a:wholeTbl>
    <a:band2H>
      <a:tcTxStyle b="def" i="def"/>
      <a:tcStyle>
        <a:tcBdr/>
        <a:fill>
          <a:solidFill>
            <a:srgbClr val="EBEEE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8FFCD"/>
          </a:solidFill>
        </a:fill>
      </a:tcStyle>
    </a:wholeTbl>
    <a:band2H>
      <a:tcTxStyle b="def" i="def"/>
      <a:tcStyle>
        <a:tcBdr/>
        <a:fill>
          <a:solidFill>
            <a:srgbClr val="FCFFE8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Shape 106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07" name="Shape 107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latinLnBrk="0">
      <a:defRPr sz="1400">
        <a:latin typeface="+mn-lt"/>
        <a:ea typeface="+mn-ea"/>
        <a:cs typeface="+mn-cs"/>
        <a:sym typeface="Arial"/>
      </a:defRPr>
    </a:lvl1pPr>
    <a:lvl2pPr indent="228600" latinLnBrk="0">
      <a:defRPr sz="1400">
        <a:latin typeface="+mn-lt"/>
        <a:ea typeface="+mn-ea"/>
        <a:cs typeface="+mn-cs"/>
        <a:sym typeface="Arial"/>
      </a:defRPr>
    </a:lvl2pPr>
    <a:lvl3pPr indent="457200" latinLnBrk="0">
      <a:defRPr sz="1400">
        <a:latin typeface="+mn-lt"/>
        <a:ea typeface="+mn-ea"/>
        <a:cs typeface="+mn-cs"/>
        <a:sym typeface="Arial"/>
      </a:defRPr>
    </a:lvl3pPr>
    <a:lvl4pPr indent="685800" latinLnBrk="0">
      <a:defRPr sz="1400">
        <a:latin typeface="+mn-lt"/>
        <a:ea typeface="+mn-ea"/>
        <a:cs typeface="+mn-cs"/>
        <a:sym typeface="Arial"/>
      </a:defRPr>
    </a:lvl4pPr>
    <a:lvl5pPr indent="914400" latinLnBrk="0">
      <a:defRPr sz="1400">
        <a:latin typeface="+mn-lt"/>
        <a:ea typeface="+mn-ea"/>
        <a:cs typeface="+mn-cs"/>
        <a:sym typeface="Arial"/>
      </a:defRPr>
    </a:lvl5pPr>
    <a:lvl6pPr indent="1143000" latinLnBrk="0">
      <a:defRPr sz="1400">
        <a:latin typeface="+mn-lt"/>
        <a:ea typeface="+mn-ea"/>
        <a:cs typeface="+mn-cs"/>
        <a:sym typeface="Arial"/>
      </a:defRPr>
    </a:lvl6pPr>
    <a:lvl7pPr indent="1371600" latinLnBrk="0">
      <a:defRPr sz="1400">
        <a:latin typeface="+mn-lt"/>
        <a:ea typeface="+mn-ea"/>
        <a:cs typeface="+mn-cs"/>
        <a:sym typeface="Arial"/>
      </a:defRPr>
    </a:lvl7pPr>
    <a:lvl8pPr indent="1600200" latinLnBrk="0">
      <a:defRPr sz="1400">
        <a:latin typeface="+mn-lt"/>
        <a:ea typeface="+mn-ea"/>
        <a:cs typeface="+mn-cs"/>
        <a:sym typeface="Arial"/>
      </a:defRPr>
    </a:lvl8pPr>
    <a:lvl9pPr indent="1828800" latinLnBrk="0">
      <a:defRPr sz="1400">
        <a:latin typeface="+mn-lt"/>
        <a:ea typeface="+mn-ea"/>
        <a:cs typeface="+mn-cs"/>
        <a:sym typeface="Arial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itle" showMasterSp="1" showMasterPhAnim="1">
  <p:cSld name="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标题文本"/>
          <p:cNvSpPr txBox="1"/>
          <p:nvPr>
            <p:ph type="title"/>
          </p:nvPr>
        </p:nvSpPr>
        <p:spPr>
          <a:xfrm>
            <a:off x="311708" y="744574"/>
            <a:ext cx="8520601" cy="2052601"/>
          </a:xfrm>
          <a:prstGeom prst="rect">
            <a:avLst/>
          </a:prstGeom>
        </p:spPr>
        <p:txBody>
          <a:bodyPr anchor="b"/>
          <a:lstStyle>
            <a:lvl1pPr algn="ctr">
              <a:defRPr sz="5200"/>
            </a:lvl1pPr>
          </a:lstStyle>
          <a:p>
            <a:pPr/>
            <a:r>
              <a:t>标题文本</a:t>
            </a:r>
          </a:p>
        </p:txBody>
      </p:sp>
      <p:sp>
        <p:nvSpPr>
          <p:cNvPr id="12" name="正文级别 1…"/>
          <p:cNvSpPr txBox="1"/>
          <p:nvPr>
            <p:ph type="body" sz="quarter" idx="1"/>
          </p:nvPr>
        </p:nvSpPr>
        <p:spPr>
          <a:xfrm>
            <a:off x="311699" y="2834125"/>
            <a:ext cx="8520602" cy="792601"/>
          </a:xfrm>
          <a:prstGeom prst="rect">
            <a:avLst/>
          </a:prstGeom>
        </p:spPr>
        <p:txBody>
          <a:bodyPr/>
          <a:lstStyle>
            <a:lvl1pPr marL="342900" indent="-228600" algn="ctr">
              <a:lnSpc>
                <a:spcPct val="100000"/>
              </a:lnSpc>
              <a:buClrTx/>
              <a:buSzTx/>
              <a:buFontTx/>
              <a:buNone/>
              <a:defRPr sz="2800"/>
            </a:lvl1pPr>
            <a:lvl2pPr marL="342900" indent="254000" algn="ctr">
              <a:lnSpc>
                <a:spcPct val="100000"/>
              </a:lnSpc>
              <a:buClrTx/>
              <a:buSzTx/>
              <a:buFontTx/>
              <a:buNone/>
              <a:defRPr sz="2800"/>
            </a:lvl2pPr>
            <a:lvl3pPr marL="342900" indent="711200" algn="ctr">
              <a:lnSpc>
                <a:spcPct val="100000"/>
              </a:lnSpc>
              <a:buClrTx/>
              <a:buSzTx/>
              <a:buFontTx/>
              <a:buNone/>
              <a:defRPr sz="2800"/>
            </a:lvl3pPr>
            <a:lvl4pPr marL="342900" indent="1168400" algn="ctr">
              <a:lnSpc>
                <a:spcPct val="100000"/>
              </a:lnSpc>
              <a:buClrTx/>
              <a:buSzTx/>
              <a:buFontTx/>
              <a:buNone/>
              <a:defRPr sz="2800"/>
            </a:lvl4pPr>
            <a:lvl5pPr marL="342900" indent="1625600" algn="ctr">
              <a:lnSpc>
                <a:spcPct val="100000"/>
              </a:lnSpc>
              <a:buClrTx/>
              <a:buSzTx/>
              <a:buFontTx/>
              <a:buNone/>
              <a:defRPr sz="2800"/>
            </a:lvl5pPr>
          </a:lstStyle>
          <a:p>
            <a:pPr/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13" name="幻灯片编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IG_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xx%"/>
          <p:cNvSpPr txBox="1"/>
          <p:nvPr>
            <p:ph type="title" hasCustomPrompt="1"/>
          </p:nvPr>
        </p:nvSpPr>
        <p:spPr>
          <a:xfrm>
            <a:off x="311699" y="1106125"/>
            <a:ext cx="8520602" cy="1963500"/>
          </a:xfrm>
          <a:prstGeom prst="rect">
            <a:avLst/>
          </a:prstGeom>
        </p:spPr>
        <p:txBody>
          <a:bodyPr anchor="b"/>
          <a:lstStyle>
            <a:lvl1pPr algn="ctr">
              <a:defRPr sz="12000"/>
            </a:lvl1pPr>
          </a:lstStyle>
          <a:p>
            <a:pPr/>
            <a:r>
              <a:t>xx%</a:t>
            </a:r>
          </a:p>
        </p:txBody>
      </p:sp>
      <p:sp>
        <p:nvSpPr>
          <p:cNvPr id="92" name="正文级别 1…"/>
          <p:cNvSpPr txBox="1"/>
          <p:nvPr>
            <p:ph type="body" sz="half" idx="1"/>
          </p:nvPr>
        </p:nvSpPr>
        <p:spPr>
          <a:xfrm>
            <a:off x="311699" y="3152225"/>
            <a:ext cx="8520602" cy="1300800"/>
          </a:xfrm>
          <a:prstGeom prst="rect">
            <a:avLst/>
          </a:prstGeom>
        </p:spPr>
        <p:txBody>
          <a:bodyPr/>
          <a:lstStyle>
            <a:lvl1pPr algn="ctr"/>
            <a:lvl2pPr algn="ctr"/>
            <a:lvl3pPr algn="ctr"/>
            <a:lvl4pPr algn="ctr"/>
            <a:lvl5pPr algn="ctr"/>
          </a:lstStyle>
          <a:p>
            <a:pPr/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93" name="幻灯片编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幻灯片编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_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标题文本"/>
          <p:cNvSpPr txBox="1"/>
          <p:nvPr>
            <p:ph type="title"/>
          </p:nvPr>
        </p:nvSpPr>
        <p:spPr>
          <a:xfrm>
            <a:off x="311699" y="2150849"/>
            <a:ext cx="8520602" cy="841801"/>
          </a:xfrm>
          <a:prstGeom prst="rect">
            <a:avLst/>
          </a:prstGeom>
        </p:spPr>
        <p:txBody>
          <a:bodyPr anchor="ctr"/>
          <a:lstStyle>
            <a:lvl1pPr algn="ctr">
              <a:defRPr sz="3600"/>
            </a:lvl1pPr>
          </a:lstStyle>
          <a:p>
            <a:pPr/>
            <a:r>
              <a:t>标题文本</a:t>
            </a:r>
          </a:p>
        </p:txBody>
      </p:sp>
      <p:sp>
        <p:nvSpPr>
          <p:cNvPr id="21" name="幻灯片编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AND_BOD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标题文本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标题文本</a:t>
            </a:r>
          </a:p>
        </p:txBody>
      </p:sp>
      <p:sp>
        <p:nvSpPr>
          <p:cNvPr id="29" name="正文级别 1…"/>
          <p:cNvSpPr txBox="1"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30" name="幻灯片编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AND_TWO_COLUM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标题文本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标题文本</a:t>
            </a:r>
          </a:p>
        </p:txBody>
      </p:sp>
      <p:sp>
        <p:nvSpPr>
          <p:cNvPr id="38" name="正文级别 1…"/>
          <p:cNvSpPr txBox="1"/>
          <p:nvPr>
            <p:ph type="body" sz="half" idx="1"/>
          </p:nvPr>
        </p:nvSpPr>
        <p:spPr>
          <a:xfrm>
            <a:off x="311699" y="1152475"/>
            <a:ext cx="3999902" cy="3416400"/>
          </a:xfrm>
          <a:prstGeom prst="rect">
            <a:avLst/>
          </a:prstGeom>
        </p:spPr>
        <p:txBody>
          <a:bodyPr/>
          <a:lstStyle>
            <a:lvl1pPr indent="-317500">
              <a:buSzPts val="1400"/>
              <a:defRPr sz="1400"/>
            </a:lvl1pPr>
            <a:lvl2pPr marL="965200" indent="-355600">
              <a:buSzPts val="1400"/>
              <a:defRPr sz="1400"/>
            </a:lvl2pPr>
            <a:lvl3pPr marL="1422400" indent="-355600">
              <a:buSzPts val="1400"/>
              <a:defRPr sz="1400"/>
            </a:lvl3pPr>
            <a:lvl4pPr marL="1879600" indent="-355600">
              <a:buSzPts val="1400"/>
              <a:defRPr sz="1400"/>
            </a:lvl4pPr>
            <a:lvl5pPr marL="2336800" indent="-355600">
              <a:buSzPts val="1400"/>
              <a:defRPr sz="1400"/>
            </a:lvl5pPr>
          </a:lstStyle>
          <a:p>
            <a:pPr/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39" name="Google Shape;23;p5"/>
          <p:cNvSpPr txBox="1"/>
          <p:nvPr>
            <p:ph type="body" sz="half" idx="21"/>
          </p:nvPr>
        </p:nvSpPr>
        <p:spPr>
          <a:xfrm>
            <a:off x="4832399" y="1152475"/>
            <a:ext cx="3999902" cy="3416400"/>
          </a:xfrm>
          <a:prstGeom prst="rect">
            <a:avLst/>
          </a:prstGeom>
        </p:spPr>
        <p:txBody>
          <a:bodyPr/>
          <a:lstStyle/>
          <a:p>
            <a:pPr indent="-317500">
              <a:buSzPts val="1400"/>
              <a:defRPr sz="1400"/>
            </a:pPr>
          </a:p>
        </p:txBody>
      </p:sp>
      <p:sp>
        <p:nvSpPr>
          <p:cNvPr id="40" name="幻灯片编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TITLE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标题文本"/>
          <p:cNvSpPr txBox="1"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标题文本</a:t>
            </a:r>
          </a:p>
        </p:txBody>
      </p:sp>
      <p:sp>
        <p:nvSpPr>
          <p:cNvPr id="48" name="幻灯片编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ONE_COLUMN_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标题文本"/>
          <p:cNvSpPr txBox="1"/>
          <p:nvPr>
            <p:ph type="title"/>
          </p:nvPr>
        </p:nvSpPr>
        <p:spPr>
          <a:xfrm>
            <a:off x="311699" y="555600"/>
            <a:ext cx="2808001" cy="755700"/>
          </a:xfrm>
          <a:prstGeom prst="rect">
            <a:avLst/>
          </a:prstGeom>
        </p:spPr>
        <p:txBody>
          <a:bodyPr anchor="b"/>
          <a:lstStyle>
            <a:lvl1pPr>
              <a:defRPr sz="2400"/>
            </a:lvl1pPr>
          </a:lstStyle>
          <a:p>
            <a:pPr/>
            <a:r>
              <a:t>标题文本</a:t>
            </a:r>
          </a:p>
        </p:txBody>
      </p:sp>
      <p:sp>
        <p:nvSpPr>
          <p:cNvPr id="56" name="正文级别 1…"/>
          <p:cNvSpPr txBox="1"/>
          <p:nvPr>
            <p:ph type="body" sz="quarter" idx="1"/>
          </p:nvPr>
        </p:nvSpPr>
        <p:spPr>
          <a:xfrm>
            <a:off x="311699" y="1389599"/>
            <a:ext cx="2808001" cy="3179401"/>
          </a:xfrm>
          <a:prstGeom prst="rect">
            <a:avLst/>
          </a:prstGeom>
        </p:spPr>
        <p:txBody>
          <a:bodyPr/>
          <a:lstStyle>
            <a:lvl1pPr indent="-304800">
              <a:buSzPts val="1200"/>
              <a:defRPr sz="1200"/>
            </a:lvl1pPr>
            <a:lvl2pPr marL="914400" indent="-304800">
              <a:buSzPts val="1200"/>
              <a:defRPr sz="1200"/>
            </a:lvl2pPr>
            <a:lvl3pPr marL="1371600" indent="-304800">
              <a:buSzPts val="1200"/>
              <a:defRPr sz="1200"/>
            </a:lvl3pPr>
            <a:lvl4pPr marL="1828800" indent="-304800">
              <a:buSzPts val="1200"/>
              <a:defRPr sz="1200"/>
            </a:lvl4pPr>
            <a:lvl5pPr marL="2286000" indent="-304800">
              <a:buSzPts val="1200"/>
              <a:defRPr sz="1200"/>
            </a:lvl5pPr>
          </a:lstStyle>
          <a:p>
            <a:pPr/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57" name="幻灯片编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MAIN_POI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标题文本"/>
          <p:cNvSpPr txBox="1"/>
          <p:nvPr>
            <p:ph type="title"/>
          </p:nvPr>
        </p:nvSpPr>
        <p:spPr>
          <a:xfrm>
            <a:off x="490250" y="450149"/>
            <a:ext cx="6367801" cy="4090801"/>
          </a:xfrm>
          <a:prstGeom prst="rect">
            <a:avLst/>
          </a:prstGeom>
        </p:spPr>
        <p:txBody>
          <a:bodyPr anchor="ctr"/>
          <a:lstStyle>
            <a:lvl1pPr>
              <a:defRPr sz="4800"/>
            </a:lvl1pPr>
          </a:lstStyle>
          <a:p>
            <a:pPr/>
            <a:r>
              <a:t>标题文本</a:t>
            </a:r>
          </a:p>
        </p:txBody>
      </p:sp>
      <p:sp>
        <p:nvSpPr>
          <p:cNvPr id="65" name="幻灯片编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SECTION_TITLE_AND_DESCRI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36;p9"/>
          <p:cNvSpPr/>
          <p:nvPr/>
        </p:nvSpPr>
        <p:spPr>
          <a:xfrm>
            <a:off x="4572000" y="-125"/>
            <a:ext cx="4572000" cy="5143501"/>
          </a:xfrm>
          <a:prstGeom prst="rect">
            <a:avLst/>
          </a:prstGeom>
          <a:solidFill>
            <a:srgbClr val="EEEEEE"/>
          </a:solidFill>
          <a:ln w="12700">
            <a:miter lim="400000"/>
          </a:ln>
        </p:spPr>
        <p:txBody>
          <a:bodyPr lIns="0" tIns="0" rIns="0" bIns="0" anchor="ctr"/>
          <a:lstStyle/>
          <a:p>
            <a:pPr/>
          </a:p>
        </p:txBody>
      </p:sp>
      <p:sp>
        <p:nvSpPr>
          <p:cNvPr id="73" name="标题文本"/>
          <p:cNvSpPr txBox="1"/>
          <p:nvPr>
            <p:ph type="title"/>
          </p:nvPr>
        </p:nvSpPr>
        <p:spPr>
          <a:xfrm>
            <a:off x="265500" y="1233175"/>
            <a:ext cx="4045200" cy="1482301"/>
          </a:xfrm>
          <a:prstGeom prst="rect">
            <a:avLst/>
          </a:prstGeom>
        </p:spPr>
        <p:txBody>
          <a:bodyPr anchor="b"/>
          <a:lstStyle>
            <a:lvl1pPr algn="ctr">
              <a:defRPr sz="4200"/>
            </a:lvl1pPr>
          </a:lstStyle>
          <a:p>
            <a:pPr/>
            <a:r>
              <a:t>标题文本</a:t>
            </a:r>
          </a:p>
        </p:txBody>
      </p:sp>
      <p:sp>
        <p:nvSpPr>
          <p:cNvPr id="74" name="正文级别 1…"/>
          <p:cNvSpPr txBox="1"/>
          <p:nvPr>
            <p:ph type="body" sz="quarter" idx="1"/>
          </p:nvPr>
        </p:nvSpPr>
        <p:spPr>
          <a:xfrm>
            <a:off x="265500" y="2803075"/>
            <a:ext cx="4045200" cy="1235101"/>
          </a:xfrm>
          <a:prstGeom prst="rect">
            <a:avLst/>
          </a:prstGeom>
        </p:spPr>
        <p:txBody>
          <a:bodyPr/>
          <a:lstStyle>
            <a:lvl1pPr marL="342900" indent="-228600" algn="ctr">
              <a:lnSpc>
                <a:spcPct val="100000"/>
              </a:lnSpc>
              <a:buClrTx/>
              <a:buSzTx/>
              <a:buFontTx/>
              <a:buNone/>
              <a:defRPr sz="2100"/>
            </a:lvl1pPr>
            <a:lvl2pPr marL="342900" indent="254000" algn="ctr">
              <a:lnSpc>
                <a:spcPct val="100000"/>
              </a:lnSpc>
              <a:buClrTx/>
              <a:buSzTx/>
              <a:buFontTx/>
              <a:buNone/>
              <a:defRPr sz="2100"/>
            </a:lvl2pPr>
            <a:lvl3pPr marL="342900" indent="711200" algn="ctr">
              <a:lnSpc>
                <a:spcPct val="100000"/>
              </a:lnSpc>
              <a:buClrTx/>
              <a:buSzTx/>
              <a:buFontTx/>
              <a:buNone/>
              <a:defRPr sz="2100"/>
            </a:lvl3pPr>
            <a:lvl4pPr marL="342900" indent="1168400" algn="ctr">
              <a:lnSpc>
                <a:spcPct val="100000"/>
              </a:lnSpc>
              <a:buClrTx/>
              <a:buSzTx/>
              <a:buFontTx/>
              <a:buNone/>
              <a:defRPr sz="2100"/>
            </a:lvl4pPr>
            <a:lvl5pPr marL="342900" indent="1625600" algn="ctr">
              <a:lnSpc>
                <a:spcPct val="100000"/>
              </a:lnSpc>
              <a:buClrTx/>
              <a:buSzTx/>
              <a:buFontTx/>
              <a:buNone/>
              <a:defRPr sz="2100"/>
            </a:lvl5pPr>
          </a:lstStyle>
          <a:p>
            <a:pPr/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75" name="Google Shape;39;p9"/>
          <p:cNvSpPr txBox="1"/>
          <p:nvPr>
            <p:ph type="body" sz="half" idx="21"/>
          </p:nvPr>
        </p:nvSpPr>
        <p:spPr>
          <a:xfrm>
            <a:off x="4939500" y="724074"/>
            <a:ext cx="3837000" cy="3695102"/>
          </a:xfrm>
          <a:prstGeom prst="rect">
            <a:avLst/>
          </a:prstGeom>
        </p:spPr>
        <p:txBody>
          <a:bodyPr anchor="ctr"/>
          <a:lstStyle/>
          <a:p>
            <a:pPr/>
          </a:p>
        </p:txBody>
      </p:sp>
      <p:sp>
        <p:nvSpPr>
          <p:cNvPr id="76" name="幻灯片编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CAPTION_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正文级别 1…"/>
          <p:cNvSpPr txBox="1"/>
          <p:nvPr>
            <p:ph type="body" sz="quarter" idx="1"/>
          </p:nvPr>
        </p:nvSpPr>
        <p:spPr>
          <a:xfrm>
            <a:off x="311699" y="4230575"/>
            <a:ext cx="5998802" cy="605101"/>
          </a:xfrm>
          <a:prstGeom prst="rect">
            <a:avLst/>
          </a:prstGeom>
        </p:spPr>
        <p:txBody>
          <a:bodyPr anchor="ctr"/>
          <a:lstStyle>
            <a:lvl1pPr marL="228600" indent="0">
              <a:lnSpc>
                <a:spcPct val="100000"/>
              </a:lnSpc>
              <a:buClrTx/>
              <a:buSzTx/>
              <a:buFontTx/>
              <a:buNone/>
            </a:lvl1pPr>
            <a:lvl2pPr>
              <a:lnSpc>
                <a:spcPct val="100000"/>
              </a:lnSpc>
              <a:buClrTx/>
              <a:buFontTx/>
            </a:lvl2pPr>
            <a:lvl3pPr>
              <a:lnSpc>
                <a:spcPct val="100000"/>
              </a:lnSpc>
              <a:buClrTx/>
              <a:buFontTx/>
            </a:lvl3pPr>
            <a:lvl4pPr>
              <a:lnSpc>
                <a:spcPct val="100000"/>
              </a:lnSpc>
              <a:buClrTx/>
              <a:buFontTx/>
            </a:lvl4pPr>
            <a:lvl5pPr>
              <a:lnSpc>
                <a:spcPct val="100000"/>
              </a:lnSpc>
              <a:buClrTx/>
              <a:buFontTx/>
            </a:lvl5pPr>
          </a:lstStyle>
          <a:p>
            <a:pPr/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84" name="幻灯片编号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文本"/>
          <p:cNvSpPr txBox="1"/>
          <p:nvPr>
            <p:ph type="title"/>
          </p:nvPr>
        </p:nvSpPr>
        <p:spPr>
          <a:xfrm>
            <a:off x="311699" y="445025"/>
            <a:ext cx="8520602" cy="5727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normAutofit fontScale="100000" lnSpcReduction="0"/>
          </a:bodyPr>
          <a:lstStyle/>
          <a:p>
            <a:pPr/>
            <a:r>
              <a:t>标题文本</a:t>
            </a:r>
          </a:p>
        </p:txBody>
      </p:sp>
      <p:sp>
        <p:nvSpPr>
          <p:cNvPr id="3" name="正文级别 1…"/>
          <p:cNvSpPr txBox="1"/>
          <p:nvPr>
            <p:ph type="body" idx="1"/>
          </p:nvPr>
        </p:nvSpPr>
        <p:spPr>
          <a:xfrm>
            <a:off x="311699" y="1152475"/>
            <a:ext cx="8520602" cy="341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normAutofit fontScale="100000" lnSpcReduction="0"/>
          </a:bodyPr>
          <a:lstStyle/>
          <a:p>
            <a:pPr/>
            <a:r>
              <a:t>正文级别 1</a:t>
            </a:r>
          </a:p>
          <a:p>
            <a:pPr lvl="1"/>
            <a:r>
              <a:t>正文级别 2</a:t>
            </a:r>
          </a:p>
          <a:p>
            <a:pPr lvl="2"/>
            <a:r>
              <a:t>正文级别 3</a:t>
            </a:r>
          </a:p>
          <a:p>
            <a:pPr lvl="3"/>
            <a:r>
              <a:t>正文级别 4</a:t>
            </a:r>
          </a:p>
          <a:p>
            <a:pPr lvl="4"/>
            <a:r>
              <a:t>正文级别 5</a:t>
            </a:r>
          </a:p>
        </p:txBody>
      </p:sp>
      <p:sp>
        <p:nvSpPr>
          <p:cNvPr id="4" name="幻灯片编号"/>
          <p:cNvSpPr txBox="1"/>
          <p:nvPr>
            <p:ph type="sldNum" sz="quarter" idx="2"/>
          </p:nvPr>
        </p:nvSpPr>
        <p:spPr>
          <a:xfrm>
            <a:off x="8684345" y="4700819"/>
            <a:ext cx="336814" cy="318396"/>
          </a:xfrm>
          <a:prstGeom prst="rect">
            <a:avLst/>
          </a:prstGeom>
          <a:ln w="12700">
            <a:miter lim="400000"/>
          </a:ln>
        </p:spPr>
        <p:txBody>
          <a:bodyPr wrap="none" lIns="91424" tIns="91424" rIns="91424" bIns="91424" anchor="ctr">
            <a:normAutofit fontScale="100000" lnSpcReduction="0"/>
          </a:bodyPr>
          <a:lstStyle>
            <a:lvl1pPr algn="r">
              <a:defRPr sz="1000">
                <a:solidFill>
                  <a:schemeClr val="accent2">
                    <a:lumOff val="21764"/>
                  </a:schemeClr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ransition xmlns:p14="http://schemas.microsoft.com/office/powerpoint/2010/main" spd="med" advClick="1"/>
  <p:txStyles>
    <p:titleStyle>
      <a:lvl1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l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2800" u="none">
          <a:solidFill>
            <a:srgbClr val="000000"/>
          </a:solidFill>
          <a:uFillTx/>
          <a:latin typeface="+mn-lt"/>
          <a:ea typeface="+mn-ea"/>
          <a:cs typeface="+mn-cs"/>
          <a:sym typeface="Arial"/>
        </a:defRPr>
      </a:lvl9pPr>
    </p:titleStyle>
    <p:bodyStyle>
      <a:lvl1pPr marL="457200" marR="0" indent="-342900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●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1pPr>
      <a:lvl2pPr marL="10051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○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2pPr>
      <a:lvl3pPr marL="14623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■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3pPr>
      <a:lvl4pPr marL="19195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●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4pPr>
      <a:lvl5pPr marL="23767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○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5pPr>
      <a:lvl6pPr marL="28339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■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6pPr>
      <a:lvl7pPr marL="32911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●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7pPr>
      <a:lvl8pPr marL="37483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○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8pPr>
      <a:lvl9pPr marL="4205514" marR="0" indent="-408214" algn="l" defTabSz="914400" rtl="0" latinLnBrk="0">
        <a:lnSpc>
          <a:spcPct val="115000"/>
        </a:lnSpc>
        <a:spcBef>
          <a:spcPts val="0"/>
        </a:spcBef>
        <a:spcAft>
          <a:spcPts val="0"/>
        </a:spcAft>
        <a:buClr>
          <a:schemeClr val="accent2">
            <a:lumOff val="21764"/>
          </a:schemeClr>
        </a:buClr>
        <a:buSzPts val="1800"/>
        <a:buFont typeface="Arial"/>
        <a:buChar char="■"/>
        <a:tabLst/>
        <a:defRPr b="0" baseline="0" cap="none" i="0" spc="0" strike="noStrike" sz="1800" u="none">
          <a:solidFill>
            <a:schemeClr val="accent2">
              <a:lumOff val="21764"/>
            </a:schemeClr>
          </a:solidFill>
          <a:uFillTx/>
          <a:latin typeface="+mn-lt"/>
          <a:ea typeface="+mn-ea"/>
          <a:cs typeface="+mn-cs"/>
          <a:sym typeface="Arial"/>
        </a:defRPr>
      </a:lvl9pPr>
    </p:bodyStyle>
    <p:otherStyle>
      <a:lvl1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1pPr>
      <a:lvl2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2pPr>
      <a:lvl3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3pPr>
      <a:lvl4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4pPr>
      <a:lvl5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5pPr>
      <a:lvl6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6pPr>
      <a:lvl7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7pPr>
      <a:lvl8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8pPr>
      <a:lvl9pPr marL="0" marR="0" indent="0" algn="r" defTabSz="9144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000" u="none">
          <a:solidFill>
            <a:schemeClr val="tx1"/>
          </a:solidFill>
          <a:uFillTx/>
          <a:latin typeface="+mn-lt"/>
          <a:ea typeface="+mn-ea"/>
          <a:cs typeface="+mn-cs"/>
          <a:sym typeface="Arial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1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hyperlink" Target="https://learn.microsoft.com/en-us/windows/wsl/install-manual" TargetMode="External"/><Relationship Id="rId3" Type="http://schemas.openxmlformats.org/officeDocument/2006/relationships/image" Target="../media/image1.png"/><Relationship Id="rId4" Type="http://schemas.openxmlformats.org/officeDocument/2006/relationships/image" Target="../media/image2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3.png"/><Relationship Id="rId3" Type="http://schemas.openxmlformats.org/officeDocument/2006/relationships/image" Target="../media/image4.png"/><Relationship Id="rId4" Type="http://schemas.openxmlformats.org/officeDocument/2006/relationships/image" Target="../media/image1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image" Target="../media/image5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hyperlink" Target="mailto:yutao.li@epfl.ch" TargetMode="External"/><Relationship Id="rId3" Type="http://schemas.openxmlformats.org/officeDocument/2006/relationships/hyperlink" Target="mailto:xin.jin@epfl.ch" TargetMode="Externa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54;p13"/>
          <p:cNvSpPr txBox="1"/>
          <p:nvPr>
            <p:ph type="ctrTitle"/>
          </p:nvPr>
        </p:nvSpPr>
        <p:spPr>
          <a:xfrm>
            <a:off x="311707" y="744575"/>
            <a:ext cx="8520602" cy="2052599"/>
          </a:xfrm>
          <a:prstGeom prst="rect">
            <a:avLst/>
          </a:prstGeom>
        </p:spPr>
        <p:txBody>
          <a:bodyPr/>
          <a:lstStyle/>
          <a:p>
            <a:pPr/>
            <a:r>
              <a:t>Introduction for CH-420</a:t>
            </a:r>
          </a:p>
        </p:txBody>
      </p:sp>
      <p:pic>
        <p:nvPicPr>
          <p:cNvPr id="110" name="Google Shape;55;p13" descr="Google Shape;55;p13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2225" y="94925"/>
            <a:ext cx="1212176" cy="35275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Google Shape;60;p14"/>
          <p:cNvSpPr txBox="1"/>
          <p:nvPr>
            <p:ph type="title"/>
          </p:nvPr>
        </p:nvSpPr>
        <p:spPr>
          <a:xfrm>
            <a:off x="311699" y="540374"/>
            <a:ext cx="8520602" cy="572702"/>
          </a:xfrm>
          <a:prstGeom prst="rect">
            <a:avLst/>
          </a:prstGeom>
        </p:spPr>
        <p:txBody>
          <a:bodyPr/>
          <a:lstStyle>
            <a:lvl1pPr>
              <a:defRPr sz="2500"/>
            </a:lvl1pPr>
          </a:lstStyle>
          <a:p>
            <a:pPr/>
            <a:r>
              <a:t>Course</a:t>
            </a:r>
          </a:p>
        </p:txBody>
      </p:sp>
      <p:sp>
        <p:nvSpPr>
          <p:cNvPr id="113" name="Google Shape;61;p14"/>
          <p:cNvSpPr txBox="1"/>
          <p:nvPr>
            <p:ph type="body" idx="1"/>
          </p:nvPr>
        </p:nvSpPr>
        <p:spPr>
          <a:xfrm>
            <a:off x="311700" y="964899"/>
            <a:ext cx="8690100" cy="4074602"/>
          </a:xfrm>
          <a:prstGeom prst="rect">
            <a:avLst/>
          </a:prstGeom>
        </p:spPr>
        <p:txBody>
          <a:bodyPr/>
          <a:lstStyle/>
          <a:p>
            <a:pPr indent="-325754">
              <a:lnSpc>
                <a:spcPct val="92000"/>
              </a:lnSpc>
              <a:buClr>
                <a:srgbClr val="666666"/>
              </a:buClr>
              <a:buSzPct val="100000"/>
              <a:defRPr sz="1500">
                <a:solidFill>
                  <a:srgbClr val="666666"/>
                </a:solidFill>
              </a:defRPr>
            </a:pPr>
            <a:r>
              <a:t>Organization: lectures + exercises </a:t>
            </a:r>
          </a:p>
          <a:p>
            <a:pPr indent="-325754">
              <a:lnSpc>
                <a:spcPct val="92000"/>
              </a:lnSpc>
              <a:buClr>
                <a:srgbClr val="666666"/>
              </a:buClr>
              <a:buSzPct val="100000"/>
              <a:defRPr sz="1500">
                <a:solidFill>
                  <a:srgbClr val="666666"/>
                </a:solidFill>
              </a:defRPr>
            </a:pPr>
            <a:r>
              <a:t>Course outline (Details on Moodle)</a:t>
            </a:r>
          </a:p>
          <a:p>
            <a:pPr lvl="1" marL="914400" indent="-304165">
              <a:lnSpc>
                <a:spcPct val="92000"/>
              </a:lnSpc>
              <a:buClr>
                <a:srgbClr val="666666"/>
              </a:buClr>
              <a:buSzPct val="100000"/>
              <a:defRPr sz="1100">
                <a:solidFill>
                  <a:srgbClr val="666666"/>
                </a:solidFill>
              </a:defRPr>
            </a:pPr>
            <a:r>
              <a:t>Block 0: Introduction + Computational carpentry</a:t>
            </a:r>
          </a:p>
          <a:p>
            <a:pPr lvl="1" marL="914400" indent="-304165">
              <a:lnSpc>
                <a:spcPct val="92000"/>
              </a:lnSpc>
              <a:buClr>
                <a:srgbClr val="666666"/>
              </a:buClr>
              <a:buSzPct val="100000"/>
              <a:defRPr sz="1100">
                <a:solidFill>
                  <a:srgbClr val="666666"/>
                </a:solidFill>
              </a:defRPr>
            </a:pPr>
            <a:r>
              <a:t>Block 1: Statistical theromodynamics</a:t>
            </a:r>
          </a:p>
          <a:p>
            <a:pPr lvl="1" marL="914400" indent="-304165">
              <a:lnSpc>
                <a:spcPct val="92000"/>
              </a:lnSpc>
              <a:buClr>
                <a:srgbClr val="666666"/>
              </a:buClr>
              <a:buSzPct val="100000"/>
              <a:defRPr sz="1100">
                <a:solidFill>
                  <a:srgbClr val="666666"/>
                </a:solidFill>
              </a:defRPr>
            </a:pPr>
            <a:r>
              <a:t>Block 2: MC &amp; MD</a:t>
            </a:r>
          </a:p>
          <a:p>
            <a:pPr lvl="1" marL="914400" indent="-304165">
              <a:lnSpc>
                <a:spcPct val="92000"/>
              </a:lnSpc>
              <a:buClr>
                <a:srgbClr val="666666"/>
              </a:buClr>
              <a:buSzPct val="100000"/>
              <a:defRPr sz="1100">
                <a:solidFill>
                  <a:srgbClr val="666666"/>
                </a:solidFill>
              </a:defRPr>
            </a:pPr>
            <a:r>
              <a:t>Block 3: Ensembles</a:t>
            </a:r>
          </a:p>
          <a:p>
            <a:pPr indent="-325754">
              <a:lnSpc>
                <a:spcPct val="92000"/>
              </a:lnSpc>
              <a:buClr>
                <a:srgbClr val="666666"/>
              </a:buClr>
              <a:buSzPct val="100000"/>
              <a:defRPr sz="1500">
                <a:solidFill>
                  <a:srgbClr val="666666"/>
                </a:solidFill>
              </a:defRPr>
            </a:pPr>
            <a:r>
              <a:t>Gradings</a:t>
            </a:r>
          </a:p>
          <a:p>
            <a:pPr lvl="1" marL="914400" indent="-304165">
              <a:lnSpc>
                <a:spcPct val="92000"/>
              </a:lnSpc>
              <a:buClr>
                <a:srgbClr val="666666"/>
              </a:buClr>
              <a:buSzPct val="100000"/>
              <a:defRPr sz="1100">
                <a:solidFill>
                  <a:srgbClr val="666666"/>
                </a:solidFill>
              </a:defRPr>
            </a:pPr>
            <a:r>
              <a:t>Proof of work</a:t>
            </a:r>
          </a:p>
          <a:p>
            <a:pPr lvl="1" marL="914400" indent="-304165">
              <a:lnSpc>
                <a:spcPct val="92000"/>
              </a:lnSpc>
              <a:buClr>
                <a:srgbClr val="666666"/>
              </a:buClr>
              <a:buSzPct val="100000"/>
              <a:defRPr sz="1100">
                <a:solidFill>
                  <a:srgbClr val="666666"/>
                </a:solidFill>
              </a:defRPr>
            </a:pPr>
            <a:r>
              <a:t>2 reports: one chosen by themselves, one assigned by us </a:t>
            </a:r>
          </a:p>
          <a:p>
            <a:pPr lvl="2" marL="1371600" indent="-304163">
              <a:lnSpc>
                <a:spcPct val="92000"/>
              </a:lnSpc>
              <a:buClr>
                <a:srgbClr val="666666"/>
              </a:buClr>
              <a:buSzPct val="100000"/>
              <a:defRPr sz="1100">
                <a:solidFill>
                  <a:srgbClr val="666666"/>
                </a:solidFill>
              </a:defRPr>
            </a:pPr>
            <a:r>
              <a:t>It is advised that you choose a block by mid-semester, so that you can already start working on the report. </a:t>
            </a:r>
          </a:p>
          <a:p>
            <a:pPr lvl="2" marL="1371600" indent="-304163">
              <a:lnSpc>
                <a:spcPct val="92000"/>
              </a:lnSpc>
              <a:buClr>
                <a:srgbClr val="666666"/>
              </a:buClr>
              <a:buSzPct val="100000"/>
              <a:defRPr sz="1100">
                <a:solidFill>
                  <a:srgbClr val="666666"/>
                </a:solidFill>
              </a:defRPr>
            </a:pPr>
            <a:r>
              <a:t>The other block will be assigned by the end of Block 2.</a:t>
            </a:r>
          </a:p>
          <a:p>
            <a:pPr lvl="2" marL="1371600" indent="-304163">
              <a:lnSpc>
                <a:spcPct val="92000"/>
              </a:lnSpc>
              <a:buClr>
                <a:srgbClr val="666666"/>
              </a:buClr>
              <a:buSzPct val="100000"/>
              <a:defRPr sz="1100">
                <a:solidFill>
                  <a:srgbClr val="666666"/>
                </a:solidFill>
              </a:defRPr>
            </a:pPr>
            <a:r>
              <a:t>You can (and should!) discuss in groups, but the reports should be individual (therefore different from each other)</a:t>
            </a:r>
          </a:p>
          <a:p>
            <a:pPr lvl="2" marL="1371600" indent="-304163">
              <a:lnSpc>
                <a:spcPct val="92000"/>
              </a:lnSpc>
              <a:buClr>
                <a:srgbClr val="666666"/>
              </a:buClr>
              <a:buSzPct val="100000"/>
              <a:defRPr sz="1100">
                <a:solidFill>
                  <a:srgbClr val="666666"/>
                </a:solidFill>
              </a:defRPr>
            </a:pPr>
            <a:r>
              <a:t>Please upload the report as pdf separately, like block1_$name.pdf,block2_$name.pdf</a:t>
            </a:r>
          </a:p>
          <a:p>
            <a:pPr lvl="1" marL="914400" indent="-304165">
              <a:lnSpc>
                <a:spcPct val="92000"/>
              </a:lnSpc>
              <a:buClr>
                <a:srgbClr val="666666"/>
              </a:buClr>
              <a:buSzPct val="100000"/>
              <a:defRPr sz="1100">
                <a:solidFill>
                  <a:srgbClr val="666666"/>
                </a:solidFill>
              </a:defRPr>
            </a:pPr>
            <a:r>
              <a:t>Oral presentation with slides on two blocks (proposed date 27/05)</a:t>
            </a:r>
          </a:p>
          <a:p>
            <a:pPr lvl="2" marL="1371600" indent="-304163">
              <a:lnSpc>
                <a:spcPct val="92000"/>
              </a:lnSpc>
              <a:buClr>
                <a:srgbClr val="666666"/>
              </a:buClr>
              <a:buSzPct val="100000"/>
              <a:defRPr sz="1100">
                <a:solidFill>
                  <a:srgbClr val="666666"/>
                </a:solidFill>
              </a:defRPr>
            </a:pPr>
            <a:r>
              <a:t>Prepare slides based on both of your reports and your understanding of the exercises.</a:t>
            </a:r>
          </a:p>
          <a:p>
            <a:pPr lvl="2" marL="1371600" indent="-304163">
              <a:lnSpc>
                <a:spcPct val="92000"/>
              </a:lnSpc>
              <a:buClr>
                <a:srgbClr val="666666"/>
              </a:buClr>
              <a:buSzPct val="100000"/>
              <a:defRPr sz="1100">
                <a:solidFill>
                  <a:srgbClr val="666666"/>
                </a:solidFill>
              </a:defRPr>
            </a:pPr>
            <a:r>
              <a:t>On site in principle. Ask Prof. for special cases.</a:t>
            </a:r>
            <a:r>
              <a:rPr>
                <a:solidFill>
                  <a:schemeClr val="accent2">
                    <a:lumOff val="21764"/>
                  </a:schemeClr>
                </a:solidFill>
              </a:rPr>
              <a:t> </a:t>
            </a:r>
          </a:p>
          <a:p>
            <a:pPr marL="0" indent="0">
              <a:lnSpc>
                <a:spcPct val="92000"/>
              </a:lnSpc>
              <a:spcBef>
                <a:spcPts val="1200"/>
              </a:spcBef>
              <a:buSzTx/>
              <a:buNone/>
              <a:defRPr i="1" sz="1100"/>
            </a:pPr>
            <a:r>
              <a:t>We encourage you to be active on the “Questions?” forum (on moodle) and help each other there. If all questions and insights are shared, then everyone benefits from it.</a:t>
            </a:r>
          </a:p>
        </p:txBody>
      </p:sp>
      <p:pic>
        <p:nvPicPr>
          <p:cNvPr id="114" name="Google Shape;62;p14" descr="Google Shape;62;p14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92225" y="94925"/>
            <a:ext cx="1212176" cy="35275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67;p15"/>
          <p:cNvSpPr txBox="1"/>
          <p:nvPr>
            <p:ph type="title"/>
          </p:nvPr>
        </p:nvSpPr>
        <p:spPr>
          <a:xfrm>
            <a:off x="311699" y="445025"/>
            <a:ext cx="8520602" cy="572701"/>
          </a:xfrm>
          <a:prstGeom prst="rect">
            <a:avLst/>
          </a:prstGeom>
        </p:spPr>
        <p:txBody>
          <a:bodyPr/>
          <a:lstStyle>
            <a:lvl1pPr>
              <a:defRPr sz="2500"/>
            </a:lvl1pPr>
          </a:lstStyle>
          <a:p>
            <a:pPr/>
            <a:r>
              <a:t>Environment setup</a:t>
            </a:r>
          </a:p>
        </p:txBody>
      </p:sp>
      <p:sp>
        <p:nvSpPr>
          <p:cNvPr id="117" name="Google Shape;68;p15"/>
          <p:cNvSpPr txBox="1"/>
          <p:nvPr>
            <p:ph type="body" idx="1"/>
          </p:nvPr>
        </p:nvSpPr>
        <p:spPr>
          <a:xfrm>
            <a:off x="311699" y="1152475"/>
            <a:ext cx="8520602" cy="3416400"/>
          </a:xfrm>
          <a:prstGeom prst="rect">
            <a:avLst/>
          </a:prstGeom>
        </p:spPr>
        <p:txBody>
          <a:bodyPr/>
          <a:lstStyle/>
          <a:p>
            <a:pPr marL="0" indent="0">
              <a:buSzTx/>
              <a:buNone/>
            </a:pPr>
            <a:r>
              <a:t>Follow “Setup your computational enviroment” Part.</a:t>
            </a:r>
          </a:p>
          <a:p>
            <a:pPr marL="0" indent="0">
              <a:spcBef>
                <a:spcPts val="1200"/>
              </a:spcBef>
              <a:buSzTx/>
              <a:buNone/>
            </a:pPr>
            <a:r>
              <a:t>For environment setup for window, if Ubuntu installation is not successful in Microsoft store, you need to do one more step.</a:t>
            </a:r>
          </a:p>
          <a:p>
            <a:pPr indent="-336550">
              <a:spcBef>
                <a:spcPts val="1200"/>
              </a:spcBef>
              <a:buClr>
                <a:srgbClr val="1D2125"/>
              </a:buClr>
              <a:buSzPts val="1700"/>
              <a:buFont typeface="Helvetica"/>
              <a:defRPr sz="1700">
                <a:solidFill>
                  <a:srgbClr val="1D2125"/>
                </a:solidFill>
                <a:latin typeface="Roboto"/>
                <a:ea typeface="Roboto"/>
                <a:cs typeface="Roboto"/>
                <a:sym typeface="Roboto"/>
              </a:defRPr>
            </a:pPr>
            <a:r>
              <a:t>Download Ubuntu18.04 (apx format) from </a:t>
            </a:r>
            <a:r>
              <a:rPr u="sng">
                <a:solidFill>
                  <a:schemeClr val="accent5"/>
                </a:solidFill>
                <a:uFill>
                  <a:solidFill>
                    <a:schemeClr val="accent5"/>
                  </a:solidFill>
                </a:uFill>
                <a:hlinkClick r:id="rId2" invalidUrl="" action="" tgtFrame="" tooltip="" history="1" highlightClick="0" endSnd="0"/>
              </a:rPr>
              <a:t>https://learn.microsoft.com/en-us/windows/wsl/install-manual</a:t>
            </a:r>
          </a:p>
        </p:txBody>
      </p:sp>
      <p:pic>
        <p:nvPicPr>
          <p:cNvPr id="118" name="Google Shape;69;p15" descr="Google Shape;69;p15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92225" y="94925"/>
            <a:ext cx="1212176" cy="352751"/>
          </a:xfrm>
          <a:prstGeom prst="rect">
            <a:avLst/>
          </a:prstGeom>
          <a:ln w="12700">
            <a:miter lim="400000"/>
          </a:ln>
        </p:spPr>
      </p:pic>
      <p:pic>
        <p:nvPicPr>
          <p:cNvPr id="119" name="Google Shape;70;p15" descr="Google Shape;70;p15"/>
          <p:cNvPicPr>
            <a:picLocks noChangeAspect="1"/>
          </p:cNvPicPr>
          <p:nvPr/>
        </p:nvPicPr>
        <p:blipFill>
          <a:blip r:embed="rId4">
            <a:extLst/>
          </a:blip>
          <a:srcRect l="0" t="0" r="2200" b="29927"/>
          <a:stretch>
            <a:fillRect/>
          </a:stretch>
        </p:blipFill>
        <p:spPr>
          <a:xfrm>
            <a:off x="1816799" y="3058524"/>
            <a:ext cx="3763976" cy="20397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Google Shape;75;p16"/>
          <p:cNvSpPr txBox="1"/>
          <p:nvPr>
            <p:ph type="title"/>
          </p:nvPr>
        </p:nvSpPr>
        <p:spPr>
          <a:xfrm>
            <a:off x="311699" y="445025"/>
            <a:ext cx="8520602" cy="572701"/>
          </a:xfrm>
          <a:prstGeom prst="rect">
            <a:avLst/>
          </a:prstGeom>
        </p:spPr>
        <p:txBody>
          <a:bodyPr/>
          <a:lstStyle>
            <a:lvl1pPr>
              <a:defRPr sz="2500"/>
            </a:lvl1pPr>
          </a:lstStyle>
          <a:p>
            <a:pPr/>
            <a:r>
              <a:t>Ubuntu install in window:</a:t>
            </a:r>
          </a:p>
        </p:txBody>
      </p:sp>
      <p:sp>
        <p:nvSpPr>
          <p:cNvPr id="122" name="Google Shape;76;p16"/>
          <p:cNvSpPr txBox="1"/>
          <p:nvPr>
            <p:ph type="body" idx="1"/>
          </p:nvPr>
        </p:nvSpPr>
        <p:spPr>
          <a:xfrm>
            <a:off x="311699" y="1152475"/>
            <a:ext cx="8520602" cy="3416400"/>
          </a:xfrm>
          <a:prstGeom prst="rect">
            <a:avLst/>
          </a:prstGeom>
        </p:spPr>
        <p:txBody>
          <a:bodyPr/>
          <a:lstStyle/>
          <a:p>
            <a:pPr indent="-336550">
              <a:buClr>
                <a:srgbClr val="1D2125"/>
              </a:buClr>
              <a:buSzPts val="1700"/>
              <a:buFont typeface="Helvetica"/>
              <a:defRPr sz="1700">
                <a:solidFill>
                  <a:srgbClr val="1D2125"/>
                </a:solidFill>
                <a:latin typeface="Roboto"/>
                <a:ea typeface="Roboto"/>
                <a:cs typeface="Roboto"/>
                <a:sym typeface="Roboto"/>
              </a:defRPr>
            </a:pPr>
            <a:r>
              <a:t>Rename the file from .apx to .zip and unzip the file</a:t>
            </a:r>
          </a:p>
          <a:p>
            <a:pPr indent="-336550">
              <a:buClr>
                <a:srgbClr val="1D2125"/>
              </a:buClr>
              <a:buSzPts val="1700"/>
              <a:buFont typeface="Helvetica"/>
              <a:defRPr sz="1700">
                <a:solidFill>
                  <a:srgbClr val="1D2125"/>
                </a:solidFill>
                <a:latin typeface="Roboto"/>
                <a:ea typeface="Roboto"/>
                <a:cs typeface="Roboto"/>
                <a:sym typeface="Roboto"/>
              </a:defRPr>
            </a:pPr>
            <a:r>
              <a:t>Open the powershell with administrator rights and execute the ubuntu18.exe file</a:t>
            </a:r>
          </a:p>
          <a:p>
            <a:pPr indent="-336550">
              <a:buClr>
                <a:srgbClr val="1D2125"/>
              </a:buClr>
              <a:buSzPts val="1700"/>
              <a:buFont typeface="Helvetica"/>
              <a:defRPr sz="1700">
                <a:solidFill>
                  <a:srgbClr val="1D2125"/>
                </a:solidFill>
                <a:latin typeface="Roboto"/>
                <a:ea typeface="Roboto"/>
                <a:cs typeface="Roboto"/>
                <a:sym typeface="Roboto"/>
              </a:defRPr>
            </a:pPr>
            <a:r>
              <a:t>Type the account name and password for your linux system</a:t>
            </a:r>
          </a:p>
        </p:txBody>
      </p:sp>
      <p:pic>
        <p:nvPicPr>
          <p:cNvPr id="123" name="Google Shape;77;p16" descr="Google Shape;77;p16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40675" y="2236875"/>
            <a:ext cx="4000175" cy="1925226"/>
          </a:xfrm>
          <a:prstGeom prst="rect">
            <a:avLst/>
          </a:prstGeom>
          <a:ln w="12700">
            <a:miter lim="400000"/>
          </a:ln>
        </p:spPr>
      </p:pic>
      <p:pic>
        <p:nvPicPr>
          <p:cNvPr id="124" name="Google Shape;78;p16" descr="Google Shape;78;p16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4254725" y="2583700"/>
            <a:ext cx="4807926" cy="1231576"/>
          </a:xfrm>
          <a:prstGeom prst="rect">
            <a:avLst/>
          </a:prstGeom>
          <a:ln w="12700">
            <a:miter lim="400000"/>
          </a:ln>
        </p:spPr>
      </p:pic>
      <p:pic>
        <p:nvPicPr>
          <p:cNvPr id="125" name="Google Shape;79;p16" descr="Google Shape;79;p16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92225" y="94925"/>
            <a:ext cx="1212176" cy="35275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Google Shape;84;p17"/>
          <p:cNvSpPr txBox="1"/>
          <p:nvPr>
            <p:ph type="title"/>
          </p:nvPr>
        </p:nvSpPr>
        <p:spPr>
          <a:xfrm>
            <a:off x="401149" y="227774"/>
            <a:ext cx="8520602" cy="572702"/>
          </a:xfrm>
          <a:prstGeom prst="rect">
            <a:avLst/>
          </a:prstGeom>
        </p:spPr>
        <p:txBody>
          <a:bodyPr/>
          <a:lstStyle>
            <a:lvl1pPr>
              <a:defRPr sz="2500"/>
            </a:lvl1pPr>
          </a:lstStyle>
          <a:p>
            <a:pPr/>
            <a:r>
              <a:t>Example of jupyternotebook:</a:t>
            </a:r>
          </a:p>
        </p:txBody>
      </p:sp>
      <p:pic>
        <p:nvPicPr>
          <p:cNvPr id="128" name="Google Shape;85;p17" descr="Google Shape;85;p17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641150" y="1573474"/>
            <a:ext cx="8040600" cy="3418027"/>
          </a:xfrm>
          <a:prstGeom prst="rect">
            <a:avLst/>
          </a:prstGeom>
          <a:ln w="12700">
            <a:miter lim="400000"/>
          </a:ln>
        </p:spPr>
      </p:pic>
      <p:sp>
        <p:nvSpPr>
          <p:cNvPr id="129" name="Google Shape;86;p17"/>
          <p:cNvSpPr txBox="1"/>
          <p:nvPr/>
        </p:nvSpPr>
        <p:spPr>
          <a:xfrm>
            <a:off x="989325" y="1065400"/>
            <a:ext cx="6517200" cy="44207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91424" tIns="91424" rIns="91424" bIns="91424">
            <a:spAutoFit/>
          </a:bodyPr>
          <a:lstStyle>
            <a:lvl1pPr>
              <a:defRPr sz="1800">
                <a:solidFill>
                  <a:schemeClr val="accent2">
                    <a:lumOff val="21764"/>
                  </a:schemeClr>
                </a:solidFill>
              </a:defRPr>
            </a:lvl1pPr>
          </a:lstStyle>
          <a:p>
            <a:pPr/>
            <a:r>
              <a:t>Go with # and you will see the code you need to modified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1" name="Google Shape;91;p18"/>
          <p:cNvSpPr txBox="1"/>
          <p:nvPr>
            <p:ph type="title"/>
          </p:nvPr>
        </p:nvSpPr>
        <p:spPr>
          <a:xfrm>
            <a:off x="401124" y="1608499"/>
            <a:ext cx="8520602" cy="1616401"/>
          </a:xfrm>
          <a:prstGeom prst="rect">
            <a:avLst/>
          </a:prstGeom>
        </p:spPr>
        <p:txBody>
          <a:bodyPr/>
          <a:lstStyle/>
          <a:p>
            <a:pPr defTabSz="704087">
              <a:defRPr sz="1925"/>
            </a:pPr>
            <a:r>
              <a:t>Thank you for your attention!</a:t>
            </a:r>
          </a:p>
          <a:p>
            <a:pPr defTabSz="704087">
              <a:defRPr sz="1925"/>
            </a:pPr>
          </a:p>
          <a:p>
            <a:pPr defTabSz="704087">
              <a:defRPr sz="1925"/>
            </a:pPr>
            <a:r>
              <a:t>Contact: </a:t>
            </a:r>
            <a:r>
              <a:rPr u="sng">
                <a:solidFill>
                  <a:schemeClr val="accent5"/>
                </a:solidFill>
                <a:uFill>
                  <a:solidFill>
                    <a:schemeClr val="accent5"/>
                  </a:solidFill>
                </a:uFill>
                <a:hlinkClick r:id="rId2" invalidUrl="" action="" tgtFrame="" tooltip="" history="1" highlightClick="0" endSnd="0"/>
              </a:rPr>
              <a:t>yutao.li@epfl.ch</a:t>
            </a:r>
            <a:r>
              <a:t> or </a:t>
            </a:r>
            <a:r>
              <a:rPr u="sng">
                <a:solidFill>
                  <a:schemeClr val="accent5"/>
                </a:solidFill>
                <a:uFill>
                  <a:solidFill>
                    <a:schemeClr val="accent5"/>
                  </a:solidFill>
                </a:uFill>
                <a:hlinkClick r:id="rId3" invalidUrl="" action="" tgtFrame="" tooltip="" history="1" highlightClick="0" endSnd="0"/>
              </a:rPr>
              <a:t>xin.jin@epfl.ch</a:t>
            </a:r>
          </a:p>
          <a:p>
            <a:pPr defTabSz="704087">
              <a:defRPr sz="1925"/>
            </a:pP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Simple Light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Simple 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00FF"/>
      </a:hlink>
      <a:folHlink>
        <a:srgbClr val="FF00FF"/>
      </a:folHlink>
    </a:clrScheme>
    <a:fontScheme name="Simple Light">
      <a:majorFont>
        <a:latin typeface="Helvetica"/>
        <a:ea typeface="Helvetica"/>
        <a:cs typeface="Helvetica"/>
      </a:majorFont>
      <a:minorFont>
        <a:latin typeface="Arial"/>
        <a:ea typeface="Arial"/>
        <a:cs typeface="Arial"/>
      </a:minorFont>
    </a:fontScheme>
    <a:fmtScheme name="Simple Ligh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sx="100000" sy="100000" kx="0" ky="0" algn="b" rotWithShape="0" blurRad="38100" dist="20000" dir="540000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>
          <a:outerShdw sx="100000" sy="100000" kx="0" ky="0" algn="b" rotWithShape="0" blurRad="38100" dist="20000" dir="5400000">
            <a:srgbClr val="000000">
              <a:alpha val="38000"/>
            </a:srgbClr>
          </a:outerShdw>
        </a:effectLst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t" upright="0">
        <a:spAutoFit/>
      </a:bodyPr>
      <a:lstStyle>
        <a:defPPr marL="0" marR="0" indent="0" algn="l" defTabSz="9144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Arial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